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74" r:id="rId3"/>
    <p:sldId id="280" r:id="rId4"/>
    <p:sldId id="281" r:id="rId5"/>
    <p:sldId id="275" r:id="rId6"/>
    <p:sldId id="276" r:id="rId7"/>
    <p:sldId id="277" r:id="rId8"/>
    <p:sldId id="278" r:id="rId9"/>
    <p:sldId id="279" r:id="rId10"/>
    <p:sldId id="282" r:id="rId11"/>
    <p:sldId id="271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D6306C-B145-4B05-84D3-966160137229}" type="datetimeFigureOut">
              <a:rPr lang="ru-RU" smtClean="0"/>
              <a:pPr/>
              <a:t>20.09.2023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A6D09F-0F2E-4CCD-AB98-D55779113A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2426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716B2-31C2-48C5-B6D4-5CBB17946EB2}" type="datetimeFigureOut">
              <a:rPr lang="ru-RU" smtClean="0"/>
              <a:pPr/>
              <a:t>20.09.2023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0B78F-0713-4CA5-AD31-D1575423C2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6535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716B2-31C2-48C5-B6D4-5CBB17946EB2}" type="datetimeFigureOut">
              <a:rPr lang="ru-RU" smtClean="0"/>
              <a:pPr/>
              <a:t>20.09.2023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0B78F-0713-4CA5-AD31-D1575423C2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4005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716B2-31C2-48C5-B6D4-5CBB17946EB2}" type="datetimeFigureOut">
              <a:rPr lang="ru-RU" smtClean="0"/>
              <a:pPr/>
              <a:t>20.09.2023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0B78F-0713-4CA5-AD31-D1575423C2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862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716B2-31C2-48C5-B6D4-5CBB17946EB2}" type="datetimeFigureOut">
              <a:rPr lang="ru-RU" smtClean="0"/>
              <a:pPr/>
              <a:t>20.09.2023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0B78F-0713-4CA5-AD31-D1575423C2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0051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716B2-31C2-48C5-B6D4-5CBB17946EB2}" type="datetimeFigureOut">
              <a:rPr lang="ru-RU" smtClean="0"/>
              <a:pPr/>
              <a:t>20.09.2023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0B78F-0713-4CA5-AD31-D1575423C2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38931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716B2-31C2-48C5-B6D4-5CBB17946EB2}" type="datetimeFigureOut">
              <a:rPr lang="ru-RU" smtClean="0"/>
              <a:pPr/>
              <a:t>20.09.2023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0B78F-0713-4CA5-AD31-D1575423C2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698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716B2-31C2-48C5-B6D4-5CBB17946EB2}" type="datetimeFigureOut">
              <a:rPr lang="ru-RU" smtClean="0"/>
              <a:pPr/>
              <a:t>20.09.2023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0B78F-0713-4CA5-AD31-D1575423C2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7515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716B2-31C2-48C5-B6D4-5CBB17946EB2}" type="datetimeFigureOut">
              <a:rPr lang="ru-RU" smtClean="0"/>
              <a:pPr/>
              <a:t>20.09.2023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0B78F-0713-4CA5-AD31-D1575423C2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79359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716B2-31C2-48C5-B6D4-5CBB17946EB2}" type="datetimeFigureOut">
              <a:rPr lang="ru-RU" smtClean="0"/>
              <a:pPr/>
              <a:t>20.09.2023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0B78F-0713-4CA5-AD31-D1575423C2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1120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716B2-31C2-48C5-B6D4-5CBB17946EB2}" type="datetimeFigureOut">
              <a:rPr lang="ru-RU" smtClean="0"/>
              <a:pPr/>
              <a:t>20.09.2023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0B78F-0713-4CA5-AD31-D1575423C2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1813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716B2-31C2-48C5-B6D4-5CBB17946EB2}" type="datetimeFigureOut">
              <a:rPr lang="ru-RU" smtClean="0"/>
              <a:pPr/>
              <a:t>20.09.2023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0B78F-0713-4CA5-AD31-D1575423C2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4930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D716B2-31C2-48C5-B6D4-5CBB17946EB2}" type="datetimeFigureOut">
              <a:rPr lang="ru-RU" smtClean="0"/>
              <a:pPr/>
              <a:t>20.09.2023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E0B78F-0713-4CA5-AD31-D1575423C2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5592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412240" y="0"/>
            <a:ext cx="9174480" cy="1854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социальной политики Свердловской области</a:t>
            </a:r>
            <a:b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автономное учреждение социального обслуживания</a:t>
            </a:r>
            <a:b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Свердловской области «Комплексный центр социального обслуживания населения «Изумруд» города Кировграда»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94840" y="1289378"/>
            <a:ext cx="8382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</a:t>
            </a:r>
          </a:p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«Спортивные «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Ежеминутки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как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 профилактики малоподвижного образа жизни и эмоционального выгорания сотрудников учреждения социального обслуживания населения»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-1935480" y="4434876"/>
            <a:ext cx="669544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40610" marR="179070">
              <a:lnSpc>
                <a:spcPct val="150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Автор: Сбитнев Максим Андреевич,</a:t>
            </a:r>
          </a:p>
          <a:p>
            <a:pPr marL="2340610" marR="179070">
              <a:lnSpc>
                <a:spcPct val="150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специалист по социальной работе участковой социальной службы</a:t>
            </a:r>
          </a:p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5168900" y="6211669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Кировград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95601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822854" y="169595"/>
            <a:ext cx="3512454" cy="669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>
              <a:lnSpc>
                <a:spcPct val="150000"/>
              </a:lnSpc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ЗАКЛЮЧЕНИЕ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8640" y="1221950"/>
            <a:ext cx="1093974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спортивные «</a:t>
            </a:r>
            <a:r>
              <a:rPr lang="ru-RU" sz="24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Ежеминутки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 стали неотъемлемой частью начала рабочего </a:t>
            </a: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дня,</a:t>
            </a:r>
          </a:p>
          <a:p>
            <a:pPr marL="342900" indent="-342900">
              <a:buFontTx/>
              <a:buChar char="-"/>
            </a:pPr>
            <a:r>
              <a:rPr lang="ru-RU" sz="24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сотрудники с </a:t>
            </a:r>
            <a:r>
              <a:rPr lang="ru-RU" sz="2400" dirty="0">
                <a:latin typeface="Calibri" panose="020F0502020204030204" pitchFamily="34" charset="0"/>
                <a:cs typeface="Times New Roman" panose="02020603050405020304" pitchFamily="18" charset="0"/>
              </a:rPr>
              <a:t>позитивом выходят на </a:t>
            </a:r>
            <a:r>
              <a:rPr lang="ru-RU" sz="24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зарядку, </a:t>
            </a:r>
          </a:p>
          <a:p>
            <a:pPr marL="342900" indent="-342900">
              <a:buFontTx/>
              <a:buChar char="-"/>
            </a:pPr>
            <a:r>
              <a:rPr lang="ru-RU" sz="24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активно </a:t>
            </a:r>
            <a:r>
              <a:rPr lang="ru-RU" sz="2400" dirty="0">
                <a:latin typeface="Calibri" panose="020F0502020204030204" pitchFamily="34" charset="0"/>
                <a:cs typeface="Times New Roman" panose="02020603050405020304" pitchFamily="18" charset="0"/>
              </a:rPr>
              <a:t>выполняют </a:t>
            </a:r>
            <a:r>
              <a:rPr lang="ru-RU" sz="24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упражнения,</a:t>
            </a:r>
          </a:p>
          <a:p>
            <a:pPr marL="342900" indent="-342900">
              <a:buFontTx/>
              <a:buChar char="-"/>
            </a:pPr>
            <a:r>
              <a:rPr lang="ru-RU" sz="2400" dirty="0">
                <a:latin typeface="Calibri" panose="020F0502020204030204" pitchFamily="34" charset="0"/>
                <a:cs typeface="Times New Roman" panose="02020603050405020304" pitchFamily="18" charset="0"/>
              </a:rPr>
              <a:t>поднимается бодрость духа, повышается жизненный тонус, настроение </a:t>
            </a:r>
            <a:r>
              <a:rPr lang="ru-RU" sz="24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и работоспособность,</a:t>
            </a:r>
          </a:p>
          <a:p>
            <a:pPr marL="342900" indent="-342900">
              <a:buFontTx/>
              <a:buChar char="-"/>
            </a:pPr>
            <a:r>
              <a:rPr lang="ru-RU" sz="24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зарядка переводит </a:t>
            </a:r>
            <a:r>
              <a:rPr lang="ru-RU" sz="2400" dirty="0">
                <a:latin typeface="Calibri" panose="020F0502020204030204" pitchFamily="34" charset="0"/>
                <a:cs typeface="Times New Roman" panose="02020603050405020304" pitchFamily="18" charset="0"/>
              </a:rPr>
              <a:t>наш организм из состояния сна к бодрствованию. </a:t>
            </a:r>
          </a:p>
        </p:txBody>
      </p:sp>
    </p:spTree>
    <p:extLst>
      <p:ext uri="{BB962C8B-B14F-4D97-AF65-F5344CB8AC3E}">
        <p14:creationId xmlns:p14="http://schemas.microsoft.com/office/powerpoint/2010/main" val="1595731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за внимание и будьте здоровы!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3" r="10439"/>
          <a:stretch/>
        </p:blipFill>
        <p:spPr>
          <a:xfrm>
            <a:off x="2198076" y="1846027"/>
            <a:ext cx="7280032" cy="4812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2332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17500" y="691306"/>
            <a:ext cx="10998200" cy="1899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50000"/>
              </a:lnSpc>
            </a:pPr>
            <a:r>
              <a:rPr lang="ru-RU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Мы все знаем, что здоровье - незаменимая ценность нашей жизни! Только здоровый человек может в полной мере быть счастливым и полноценно трудиться во благо обществу. </a:t>
            </a:r>
            <a:r>
              <a:rPr lang="ru-RU" sz="16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Сохранить </a:t>
            </a:r>
            <a:r>
              <a:rPr lang="ru-RU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и укрепить наше здоровье – это дело каждого</a:t>
            </a:r>
            <a:r>
              <a:rPr lang="ru-RU" sz="1600" dirty="0">
                <a:latin typeface="Calibri" panose="020F0502020204030204" pitchFamily="34" charset="0"/>
              </a:rPr>
              <a:t>. </a:t>
            </a:r>
            <a:r>
              <a:rPr lang="ru-RU" sz="16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Поэтому </a:t>
            </a:r>
            <a:r>
              <a:rPr lang="ru-RU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целях профилактики малоподвижного образа жизни сотрудников ГАУСО СО «КЦСОН «Изумруд» города Кировграда» у меня появилась идея организации </a:t>
            </a:r>
            <a:r>
              <a:rPr lang="ru-RU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физкультминуток </a:t>
            </a: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для коллег в течение рабочего дня (например, во время технологических перерывов) Так появился мой творческий проект «Спортивные «</a:t>
            </a:r>
            <a:r>
              <a:rPr lang="ru-RU" sz="16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Ежеминутки</a:t>
            </a: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Слайд1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17500" y="2978497"/>
            <a:ext cx="5918200" cy="3320703"/>
          </a:xfrm>
          <a:prstGeom prst="rect">
            <a:avLst/>
          </a:prstGeom>
        </p:spPr>
      </p:pic>
      <p:pic>
        <p:nvPicPr>
          <p:cNvPr id="4" name="Рисунок 3" descr="Слайд2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553200" y="2590800"/>
            <a:ext cx="5205412" cy="3564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1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042139" y="587349"/>
            <a:ext cx="5125916" cy="461665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Научно-практическая конференция</a:t>
            </a:r>
            <a:endParaRPr lang="ru-RU" sz="2400" b="1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3936" y="1361072"/>
            <a:ext cx="6701033" cy="4468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68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48407" y="2038451"/>
            <a:ext cx="5046785" cy="2246769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ctr">
              <a:spcAft>
                <a:spcPts val="0"/>
              </a:spcAft>
            </a:pP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dirty="0" smtClean="0"/>
              <a:t> </a:t>
            </a:r>
            <a:r>
              <a:rPr lang="ru-RU" dirty="0" smtClean="0"/>
              <a:t>Целью проекта является профилактика малоподвижного образа жизни сотрудников ГАУСО СО «КЦСОН «Изумруд» города Кировграда». </a:t>
            </a:r>
          </a:p>
          <a:p>
            <a:r>
              <a:rPr lang="ru-RU" dirty="0" smtClean="0"/>
              <a:t>И поэтому перед тем как приступить к работе, в коллективе был проведен первичный опрос по эмоциональному выгоранию сотрудников.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0654" y="1255939"/>
            <a:ext cx="5401840" cy="5328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244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42900" y="222240"/>
            <a:ext cx="10998200" cy="96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ctr"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Мною подобран комплекс несложных физических упражнений, которые можно проводить в условиях офиса, не затрачивая при этом много времени.</a:t>
            </a:r>
            <a:endParaRPr lang="ru-RU" sz="20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4200" y="1310782"/>
            <a:ext cx="6096000" cy="383181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 Наклоны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головы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Поставьте ноги на ширину плеч, руки положите на пояс, голову держите ровно. Выполняйте наклоны шеи в сторону, затем вперед, в другую сторону, назад и так по кругу. Выполняйте упражнение медленно, избегая резких движений. Наклоны головы разминают шейный отдел позвоночника, предотвращая мышечные зажимы и боль в этой области.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Сколько выполнять: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5-7 повторений на каждую сторону.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0351" y="1816100"/>
            <a:ext cx="4110749" cy="368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165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46953" y="572968"/>
            <a:ext cx="6745694" cy="5046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49580" algn="ctr"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Комплекс упражнений «Спортивные «</a:t>
            </a:r>
            <a:r>
              <a:rPr lang="ru-RU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Ежеминутки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9900" y="1077593"/>
            <a:ext cx="6096000" cy="466281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2.  Вращение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головой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Положите руки на пояс, голову держите ровно. Опустите подбородок вниз и выполняйте вращения шеей из стороны в сторону, двигаясь по дугообразной траектории. Не закидывайте голову назад, избегайте резких движений, выполняйте упражнение медленно и плавно. В данном упражнении внимание уделяется проработке шейного отдела позвоночника, который считается проблемным для многих. Упражнение улучшает гибкость шеи и устраняет напряжение от долгой сидячей работы.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Сколько выполнять: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5-7 вращений на каждую сторону.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851" y="1318580"/>
            <a:ext cx="4613592" cy="4421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542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46953" y="572968"/>
            <a:ext cx="6745694" cy="5046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49580" algn="ctr"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Комплекс упражнений «Спортивные «</a:t>
            </a:r>
            <a:r>
              <a:rPr lang="ru-RU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Ежеминутки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1800" y="1318580"/>
            <a:ext cx="6096000" cy="383181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 Вращение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запястий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Согните руки в локтях и сожмите ладони в кулаки. Вращайте запястьями навстречу друг другу, не разжимая кулаков. Амплитуда движений запястных суставов должна быть максимальной. Регулярное выполнение упражнения убережет запястья от травм и поможет избавиться от боли в них вследствие работы за компьютером.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Сколько выполнять: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5-10 повторений по часовой стрелке, 5-10 повторений против часовой стрелки.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5800" y="1318580"/>
            <a:ext cx="4487227" cy="368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565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46953" y="572968"/>
            <a:ext cx="6745694" cy="5046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49580" algn="ctr"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Комплекс упражнений «Спортивные «</a:t>
            </a:r>
            <a:r>
              <a:rPr lang="ru-RU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Ежеминутки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1600" y="1186155"/>
            <a:ext cx="50546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4. 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Махи руками вдоль тела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49580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Еще одно простое упражнение из офисной гимнастики на каждый день.  Махи руками вдоль тела не только хорошо разминают руки, плечи и спину, но и дают энергию и бодрость, помогают хорошо встряхнуться.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Сколько выполнять: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10-12 махов.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500" y="4082437"/>
            <a:ext cx="3251200" cy="277556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251450" y="1179336"/>
            <a:ext cx="69723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 Подъемы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рук над головой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выполнения этого упражнения сгибайте руки к туловищу, раскрывая плечи и сводя лопатки. Хорошее упражнение из офисной гимнастики для избавления от боли в верхней части спины, укрепления плечевых суставов, избавления от дряблости рук.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Сколько выполнять:</a:t>
            </a:r>
            <a:r>
              <a:rPr lang="ru-RU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8-10 подъемов рук.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3764659"/>
            <a:ext cx="3657600" cy="3093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354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46953" y="572968"/>
            <a:ext cx="6745694" cy="5046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49580" algn="ctr"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Комплекс упражнений «Спортивные «</a:t>
            </a:r>
            <a:r>
              <a:rPr lang="ru-RU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Ежеминутки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32"/>
          <a:stretch/>
        </p:blipFill>
        <p:spPr>
          <a:xfrm>
            <a:off x="0" y="1190463"/>
            <a:ext cx="5961185" cy="318694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1184" y="3537264"/>
            <a:ext cx="6230815" cy="295188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121443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2318</TotalTime>
  <Words>527</Words>
  <Application>Microsoft Office PowerPoint</Application>
  <PresentationFormat>Широкоэкранный</PresentationFormat>
  <Paragraphs>39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Благодарю за внимание и будьте здоровы!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ГОСУДАРСТВЕННОЕ АВТОНОМНОЕ УЧРЕЖДЕНИЕ СОЦИАЛЬНОГО ОБСЛУЖИВАНИЯ  СВЕРДЛОВСКОЙ ОБЛАСТИ </dc:title>
  <dc:creator>Учетная запись Майкрософт</dc:creator>
  <cp:lastModifiedBy>User</cp:lastModifiedBy>
  <cp:revision>63</cp:revision>
  <dcterms:created xsi:type="dcterms:W3CDTF">2022-11-11T12:47:41Z</dcterms:created>
  <dcterms:modified xsi:type="dcterms:W3CDTF">2023-09-20T11:24:10Z</dcterms:modified>
</cp:coreProperties>
</file>